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1730" r:id="rId8"/>
    <p:sldId id="472" r:id="rId9"/>
    <p:sldId id="482" r:id="rId10"/>
    <p:sldId id="1727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44534-4F83-4667-89B5-6F8C10DC78E6}" v="16" dt="2025-01-07T08:05:02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i KSRS" userId="24b80f9e-7c8c-4886-92c9-a8e31237aad7" providerId="ADAL" clId="{B2044534-4F83-4667-89B5-6F8C10DC78E6}"/>
    <pc:docChg chg="custSel addSld delSld modSld">
      <pc:chgData name="Codi KSRS" userId="24b80f9e-7c8c-4886-92c9-a8e31237aad7" providerId="ADAL" clId="{B2044534-4F83-4667-89B5-6F8C10DC78E6}" dt="2025-01-07T08:06:40.706" v="334" actId="47"/>
      <pc:docMkLst>
        <pc:docMk/>
      </pc:docMkLst>
      <pc:sldChg chg="addSp delSp modSp new mod setBg modClrScheme chgLayout">
        <pc:chgData name="Codi KSRS" userId="24b80f9e-7c8c-4886-92c9-a8e31237aad7" providerId="ADAL" clId="{B2044534-4F83-4667-89B5-6F8C10DC78E6}" dt="2025-01-07T07:44:22.303" v="4" actId="27614"/>
        <pc:sldMkLst>
          <pc:docMk/>
          <pc:sldMk cId="836818414" sldId="256"/>
        </pc:sldMkLst>
        <pc:spChg chg="del">
          <ac:chgData name="Codi KSRS" userId="24b80f9e-7c8c-4886-92c9-a8e31237aad7" providerId="ADAL" clId="{B2044534-4F83-4667-89B5-6F8C10DC78E6}" dt="2025-01-07T07:44:12.518" v="1" actId="700"/>
          <ac:spMkLst>
            <pc:docMk/>
            <pc:sldMk cId="836818414" sldId="256"/>
            <ac:spMk id="2" creationId="{F14BF79E-10BD-3CE5-8E55-9D0E89DDFFE4}"/>
          </ac:spMkLst>
        </pc:spChg>
        <pc:spChg chg="del">
          <ac:chgData name="Codi KSRS" userId="24b80f9e-7c8c-4886-92c9-a8e31237aad7" providerId="ADAL" clId="{B2044534-4F83-4667-89B5-6F8C10DC78E6}" dt="2025-01-07T07:44:12.518" v="1" actId="700"/>
          <ac:spMkLst>
            <pc:docMk/>
            <pc:sldMk cId="836818414" sldId="256"/>
            <ac:spMk id="3" creationId="{96AE65E9-5F3F-3982-BEB2-27400893A4E1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10" creationId="{F3060C83-F051-4F0E-ABAD-AA0DFC48B218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12" creationId="{83C98ABE-055B-441F-B07E-44F97F083C39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14" creationId="{29FDB030-9B49-4CED-8CCD-4D99382388AC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16" creationId="{3783CA14-24A1-485C-8B30-D6A5D87987AD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18" creationId="{9A97C86A-04D6-40F7-AE84-31AB43E6A846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20" creationId="{FF9F2414-84E8-453E-B1F3-389FDE8192D9}"/>
          </ac:spMkLst>
        </pc:spChg>
        <pc:spChg chg="add">
          <ac:chgData name="Codi KSRS" userId="24b80f9e-7c8c-4886-92c9-a8e31237aad7" providerId="ADAL" clId="{B2044534-4F83-4667-89B5-6F8C10DC78E6}" dt="2025-01-07T07:44:19.513" v="3" actId="26606"/>
          <ac:spMkLst>
            <pc:docMk/>
            <pc:sldMk cId="836818414" sldId="256"/>
            <ac:spMk id="22" creationId="{3ECA69A1-7536-43AC-85EF-C7106179F5ED}"/>
          </ac:spMkLst>
        </pc:spChg>
        <pc:picChg chg="add mod">
          <ac:chgData name="Codi KSRS" userId="24b80f9e-7c8c-4886-92c9-a8e31237aad7" providerId="ADAL" clId="{B2044534-4F83-4667-89B5-6F8C10DC78E6}" dt="2025-01-07T07:44:22.303" v="4" actId="27614"/>
          <ac:picMkLst>
            <pc:docMk/>
            <pc:sldMk cId="836818414" sldId="256"/>
            <ac:picMk id="5" creationId="{CFD5301D-03CD-231A-268E-E32C70901756}"/>
          </ac:picMkLst>
        </pc:picChg>
      </pc:sldChg>
      <pc:sldChg chg="addSp modSp new mod">
        <pc:chgData name="Codi KSRS" userId="24b80f9e-7c8c-4886-92c9-a8e31237aad7" providerId="ADAL" clId="{B2044534-4F83-4667-89B5-6F8C10DC78E6}" dt="2025-01-07T07:46:12.172" v="9"/>
        <pc:sldMkLst>
          <pc:docMk/>
          <pc:sldMk cId="3003805858" sldId="257"/>
        </pc:sldMkLst>
        <pc:picChg chg="add mod">
          <ac:chgData name="Codi KSRS" userId="24b80f9e-7c8c-4886-92c9-a8e31237aad7" providerId="ADAL" clId="{B2044534-4F83-4667-89B5-6F8C10DC78E6}" dt="2025-01-07T07:46:12.172" v="9"/>
          <ac:picMkLst>
            <pc:docMk/>
            <pc:sldMk cId="3003805858" sldId="257"/>
            <ac:picMk id="3" creationId="{94971667-A26A-30B4-F10E-D110B362DB4B}"/>
          </ac:picMkLst>
        </pc:picChg>
      </pc:sldChg>
      <pc:sldChg chg="addSp modSp new mod">
        <pc:chgData name="Codi KSRS" userId="24b80f9e-7c8c-4886-92c9-a8e31237aad7" providerId="ADAL" clId="{B2044534-4F83-4667-89B5-6F8C10DC78E6}" dt="2025-01-07T07:48:20.843" v="16" actId="1076"/>
        <pc:sldMkLst>
          <pc:docMk/>
          <pc:sldMk cId="1319275271" sldId="258"/>
        </pc:sldMkLst>
        <pc:picChg chg="add mod">
          <ac:chgData name="Codi KSRS" userId="24b80f9e-7c8c-4886-92c9-a8e31237aad7" providerId="ADAL" clId="{B2044534-4F83-4667-89B5-6F8C10DC78E6}" dt="2025-01-07T07:48:20.843" v="16" actId="1076"/>
          <ac:picMkLst>
            <pc:docMk/>
            <pc:sldMk cId="1319275271" sldId="258"/>
            <ac:picMk id="3" creationId="{77941BA9-76DE-9887-8247-770740E68468}"/>
          </ac:picMkLst>
        </pc:picChg>
      </pc:sldChg>
      <pc:sldChg chg="addSp new mod">
        <pc:chgData name="Codi KSRS" userId="24b80f9e-7c8c-4886-92c9-a8e31237aad7" providerId="ADAL" clId="{B2044534-4F83-4667-89B5-6F8C10DC78E6}" dt="2025-01-07T07:49:12.968" v="18" actId="22"/>
        <pc:sldMkLst>
          <pc:docMk/>
          <pc:sldMk cId="3725572104" sldId="259"/>
        </pc:sldMkLst>
        <pc:picChg chg="add">
          <ac:chgData name="Codi KSRS" userId="24b80f9e-7c8c-4886-92c9-a8e31237aad7" providerId="ADAL" clId="{B2044534-4F83-4667-89B5-6F8C10DC78E6}" dt="2025-01-07T07:49:12.968" v="18" actId="22"/>
          <ac:picMkLst>
            <pc:docMk/>
            <pc:sldMk cId="3725572104" sldId="259"/>
            <ac:picMk id="3" creationId="{A9A3E143-B07D-B7E1-25F8-F093E5756C5F}"/>
          </ac:picMkLst>
        </pc:picChg>
      </pc:sldChg>
      <pc:sldChg chg="addSp new mod">
        <pc:chgData name="Codi KSRS" userId="24b80f9e-7c8c-4886-92c9-a8e31237aad7" providerId="ADAL" clId="{B2044534-4F83-4667-89B5-6F8C10DC78E6}" dt="2025-01-07T07:49:54.819" v="20" actId="22"/>
        <pc:sldMkLst>
          <pc:docMk/>
          <pc:sldMk cId="4148588640" sldId="260"/>
        </pc:sldMkLst>
        <pc:picChg chg="add">
          <ac:chgData name="Codi KSRS" userId="24b80f9e-7c8c-4886-92c9-a8e31237aad7" providerId="ADAL" clId="{B2044534-4F83-4667-89B5-6F8C10DC78E6}" dt="2025-01-07T07:49:54.819" v="20" actId="22"/>
          <ac:picMkLst>
            <pc:docMk/>
            <pc:sldMk cId="4148588640" sldId="260"/>
            <ac:picMk id="3" creationId="{B94B0218-AF67-6363-B022-CCA554CFF0AC}"/>
          </ac:picMkLst>
        </pc:picChg>
      </pc:sldChg>
      <pc:sldChg chg="new del">
        <pc:chgData name="Codi KSRS" userId="24b80f9e-7c8c-4886-92c9-a8e31237aad7" providerId="ADAL" clId="{B2044534-4F83-4667-89B5-6F8C10DC78E6}" dt="2025-01-07T08:06:40.706" v="334" actId="47"/>
        <pc:sldMkLst>
          <pc:docMk/>
          <pc:sldMk cId="3972478616" sldId="261"/>
        </pc:sldMkLst>
      </pc:sldChg>
      <pc:sldChg chg="addSp modSp new mod">
        <pc:chgData name="Codi KSRS" userId="24b80f9e-7c8c-4886-92c9-a8e31237aad7" providerId="ADAL" clId="{B2044534-4F83-4667-89B5-6F8C10DC78E6}" dt="2025-01-07T07:53:11.619" v="26" actId="1076"/>
        <pc:sldMkLst>
          <pc:docMk/>
          <pc:sldMk cId="1393734568" sldId="262"/>
        </pc:sldMkLst>
        <pc:picChg chg="add mod">
          <ac:chgData name="Codi KSRS" userId="24b80f9e-7c8c-4886-92c9-a8e31237aad7" providerId="ADAL" clId="{B2044534-4F83-4667-89B5-6F8C10DC78E6}" dt="2025-01-07T07:53:11.619" v="26" actId="1076"/>
          <ac:picMkLst>
            <pc:docMk/>
            <pc:sldMk cId="1393734568" sldId="262"/>
            <ac:picMk id="3" creationId="{7858CA2C-E459-0210-591F-A71A4BC57642}"/>
          </ac:picMkLst>
        </pc:picChg>
      </pc:sldChg>
      <pc:sldChg chg="modSp add">
        <pc:chgData name="Codi KSRS" userId="24b80f9e-7c8c-4886-92c9-a8e31237aad7" providerId="ADAL" clId="{B2044534-4F83-4667-89B5-6F8C10DC78E6}" dt="2025-01-07T07:55:43.483" v="29" actId="255"/>
        <pc:sldMkLst>
          <pc:docMk/>
          <pc:sldMk cId="221028185" sldId="472"/>
        </pc:sldMkLst>
        <pc:spChg chg="mod">
          <ac:chgData name="Codi KSRS" userId="24b80f9e-7c8c-4886-92c9-a8e31237aad7" providerId="ADAL" clId="{B2044534-4F83-4667-89B5-6F8C10DC78E6}" dt="2025-01-07T07:55:34.843" v="28" actId="255"/>
          <ac:spMkLst>
            <pc:docMk/>
            <pc:sldMk cId="221028185" sldId="472"/>
            <ac:spMk id="4" creationId="{AE083E43-E0C6-64A9-7894-359BD6B75585}"/>
          </ac:spMkLst>
        </pc:spChg>
        <pc:spChg chg="mod">
          <ac:chgData name="Codi KSRS" userId="24b80f9e-7c8c-4886-92c9-a8e31237aad7" providerId="ADAL" clId="{B2044534-4F83-4667-89B5-6F8C10DC78E6}" dt="2025-01-07T07:55:43.483" v="29" actId="255"/>
          <ac:spMkLst>
            <pc:docMk/>
            <pc:sldMk cId="221028185" sldId="472"/>
            <ac:spMk id="9" creationId="{D0A4BD97-9BD3-B25C-2B05-5D14045E22C0}"/>
          </ac:spMkLst>
        </pc:spChg>
      </pc:sldChg>
      <pc:sldChg chg="add">
        <pc:chgData name="Codi KSRS" userId="24b80f9e-7c8c-4886-92c9-a8e31237aad7" providerId="ADAL" clId="{B2044534-4F83-4667-89B5-6F8C10DC78E6}" dt="2025-01-07T07:55:08.800" v="27"/>
        <pc:sldMkLst>
          <pc:docMk/>
          <pc:sldMk cId="3606623683" sldId="482"/>
        </pc:sldMkLst>
      </pc:sldChg>
      <pc:sldChg chg="addSp modSp add mod modAnim">
        <pc:chgData name="Codi KSRS" userId="24b80f9e-7c8c-4886-92c9-a8e31237aad7" providerId="ADAL" clId="{B2044534-4F83-4667-89B5-6F8C10DC78E6}" dt="2025-01-07T08:00:05.839" v="65"/>
        <pc:sldMkLst>
          <pc:docMk/>
          <pc:sldMk cId="1225000893" sldId="1727"/>
        </pc:sldMkLst>
        <pc:spChg chg="add mod">
          <ac:chgData name="Codi KSRS" userId="24b80f9e-7c8c-4886-92c9-a8e31237aad7" providerId="ADAL" clId="{B2044534-4F83-4667-89B5-6F8C10DC78E6}" dt="2025-01-07T07:59:45.508" v="64" actId="13822"/>
          <ac:spMkLst>
            <pc:docMk/>
            <pc:sldMk cId="1225000893" sldId="1727"/>
            <ac:spMk id="9" creationId="{5A3E7597-649D-89AF-A790-141B1694CE97}"/>
          </ac:spMkLst>
        </pc:spChg>
        <pc:spChg chg="mod">
          <ac:chgData name="Codi KSRS" userId="24b80f9e-7c8c-4886-92c9-a8e31237aad7" providerId="ADAL" clId="{B2044534-4F83-4667-89B5-6F8C10DC78E6}" dt="2025-01-07T07:56:45.196" v="31" actId="14100"/>
          <ac:spMkLst>
            <pc:docMk/>
            <pc:sldMk cId="1225000893" sldId="1727"/>
            <ac:spMk id="25" creationId="{E468D5C4-AB48-B162-ED1D-B9579229982A}"/>
          </ac:spMkLst>
        </pc:spChg>
      </pc:sldChg>
      <pc:sldChg chg="modSp add del mod">
        <pc:chgData name="Codi KSRS" userId="24b80f9e-7c8c-4886-92c9-a8e31237aad7" providerId="ADAL" clId="{B2044534-4F83-4667-89B5-6F8C10DC78E6}" dt="2025-01-07T08:06:37.255" v="333" actId="47"/>
        <pc:sldMkLst>
          <pc:docMk/>
          <pc:sldMk cId="1493868783" sldId="1729"/>
        </pc:sldMkLst>
        <pc:spChg chg="mod">
          <ac:chgData name="Codi KSRS" userId="24b80f9e-7c8c-4886-92c9-a8e31237aad7" providerId="ADAL" clId="{B2044534-4F83-4667-89B5-6F8C10DC78E6}" dt="2025-01-07T07:58:30.539" v="50" actId="20577"/>
          <ac:spMkLst>
            <pc:docMk/>
            <pc:sldMk cId="1493868783" sldId="1729"/>
            <ac:spMk id="3" creationId="{E164F188-9800-B22A-FCD8-B7B2DA359A37}"/>
          </ac:spMkLst>
        </pc:spChg>
      </pc:sldChg>
      <pc:sldChg chg="addSp modSp new mod">
        <pc:chgData name="Codi KSRS" userId="24b80f9e-7c8c-4886-92c9-a8e31237aad7" providerId="ADAL" clId="{B2044534-4F83-4667-89B5-6F8C10DC78E6}" dt="2025-01-07T08:05:50.411" v="332" actId="20577"/>
        <pc:sldMkLst>
          <pc:docMk/>
          <pc:sldMk cId="2060213911" sldId="1730"/>
        </pc:sldMkLst>
        <pc:spChg chg="add mod">
          <ac:chgData name="Codi KSRS" userId="24b80f9e-7c8c-4886-92c9-a8e31237aad7" providerId="ADAL" clId="{B2044534-4F83-4667-89B5-6F8C10DC78E6}" dt="2025-01-07T08:05:50.411" v="332" actId="20577"/>
          <ac:spMkLst>
            <pc:docMk/>
            <pc:sldMk cId="2060213911" sldId="1730"/>
            <ac:spMk id="4" creationId="{BBB05082-74E3-F59F-FE9A-592868318C83}"/>
          </ac:spMkLst>
        </pc:spChg>
        <pc:spChg chg="add mod">
          <ac:chgData name="Codi KSRS" userId="24b80f9e-7c8c-4886-92c9-a8e31237aad7" providerId="ADAL" clId="{B2044534-4F83-4667-89B5-6F8C10DC78E6}" dt="2025-01-07T08:03:00.619" v="155" actId="14100"/>
          <ac:spMkLst>
            <pc:docMk/>
            <pc:sldMk cId="2060213911" sldId="1730"/>
            <ac:spMk id="5" creationId="{4F110235-B7BE-6474-693D-94215B14D47B}"/>
          </ac:spMkLst>
        </pc:spChg>
        <pc:spChg chg="add mod">
          <ac:chgData name="Codi KSRS" userId="24b80f9e-7c8c-4886-92c9-a8e31237aad7" providerId="ADAL" clId="{B2044534-4F83-4667-89B5-6F8C10DC78E6}" dt="2025-01-07T08:03:59.210" v="212" actId="1076"/>
          <ac:spMkLst>
            <pc:docMk/>
            <pc:sldMk cId="2060213911" sldId="1730"/>
            <ac:spMk id="6" creationId="{14FEC3AA-77B8-702D-ABB4-68574B3D9207}"/>
          </ac:spMkLst>
        </pc:spChg>
        <pc:spChg chg="add mod">
          <ac:chgData name="Codi KSRS" userId="24b80f9e-7c8c-4886-92c9-a8e31237aad7" providerId="ADAL" clId="{B2044534-4F83-4667-89B5-6F8C10DC78E6}" dt="2025-01-07T08:03:56.178" v="211" actId="1076"/>
          <ac:spMkLst>
            <pc:docMk/>
            <pc:sldMk cId="2060213911" sldId="1730"/>
            <ac:spMk id="7" creationId="{34FF9CCF-6B9A-6ADB-D9DB-5EC01C2D8BB6}"/>
          </ac:spMkLst>
        </pc:spChg>
        <pc:spChg chg="add mod">
          <ac:chgData name="Codi KSRS" userId="24b80f9e-7c8c-4886-92c9-a8e31237aad7" providerId="ADAL" clId="{B2044534-4F83-4667-89B5-6F8C10DC78E6}" dt="2025-01-07T08:05:39.202" v="316" actId="1076"/>
          <ac:spMkLst>
            <pc:docMk/>
            <pc:sldMk cId="2060213911" sldId="1730"/>
            <ac:spMk id="8" creationId="{D6695FD6-9E1F-1DE0-F428-6547881DF776}"/>
          </ac:spMkLst>
        </pc:spChg>
        <pc:spChg chg="add mod">
          <ac:chgData name="Codi KSRS" userId="24b80f9e-7c8c-4886-92c9-a8e31237aad7" providerId="ADAL" clId="{B2044534-4F83-4667-89B5-6F8C10DC78E6}" dt="2025-01-07T08:05:42.082" v="317" actId="1076"/>
          <ac:spMkLst>
            <pc:docMk/>
            <pc:sldMk cId="2060213911" sldId="1730"/>
            <ac:spMk id="9" creationId="{3F1903BE-6B8C-DF2A-2585-FCD670084DD0}"/>
          </ac:spMkLst>
        </pc:spChg>
        <pc:picChg chg="add mod">
          <ac:chgData name="Codi KSRS" userId="24b80f9e-7c8c-4886-92c9-a8e31237aad7" providerId="ADAL" clId="{B2044534-4F83-4667-89B5-6F8C10DC78E6}" dt="2025-01-07T08:02:01.346" v="99" actId="1076"/>
          <ac:picMkLst>
            <pc:docMk/>
            <pc:sldMk cId="2060213911" sldId="1730"/>
            <ac:picMk id="2" creationId="{2588B12D-4F60-BA99-E7DF-DE5225FF6BD3}"/>
          </ac:picMkLst>
        </pc:picChg>
        <pc:picChg chg="add mod">
          <ac:chgData name="Codi KSRS" userId="24b80f9e-7c8c-4886-92c9-a8e31237aad7" providerId="ADAL" clId="{B2044534-4F83-4667-89B5-6F8C10DC78E6}" dt="2025-01-07T08:04:02.346" v="213" actId="1076"/>
          <ac:picMkLst>
            <pc:docMk/>
            <pc:sldMk cId="2060213911" sldId="1730"/>
            <ac:picMk id="3" creationId="{79A8AEBC-B794-2647-821A-287E3FD1C7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9FDBE-DCB7-2762-5CEB-A2B40D046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5C2710-F24D-DF60-66F4-6E3D8CD83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01DD9B-BF0F-E4C5-4633-3D15CBA2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91AEC9-ADCE-F187-5F2B-47508755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C34C0E-58A7-C005-33A7-CAE0D9C1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3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BA5E4-3436-E293-523D-C5FCABA3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D781C5-68D0-9101-A926-1B8C12BB5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F75461-EE95-7A72-E9B7-7C5E1354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514182-4B7A-7570-9286-541DBEA7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C587A0-CBCF-BE44-9985-AE2524BB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859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46229F-D6DE-74E2-A3BF-658916E3C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47347C-BC1A-517A-F388-353651858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0F415B-5274-7B0A-DEC4-068C5D38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4A361F-BBD0-EEC8-42B1-C4FB6EF3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9216B9-F9A2-82EB-D9DA-2FACD83A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18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6A5B7-ECE8-6E5E-0516-59584B74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F18BF-95B8-8C75-C7AE-EC33C02A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035D10-0FDC-ACE4-C923-04C11F74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2853A1-9254-81C3-14B4-CBE9B029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34FAFE-0110-2EDC-A76B-4124CADF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8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6616B-018A-C342-F743-55BAD99F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892D00-D063-7F1C-41B0-231CD63C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0B6C1A-A903-E452-5CDD-676C5A5D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5933C6-3FE2-E552-E6A4-F901381B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F8E9C-F817-A127-86D5-27C78194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17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326E1-57A4-F132-0591-89E84C68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0208A7-655C-436F-34AB-BD5D9861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4D099B-A4A0-AC31-EF3F-55D9CE610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CA8484-6762-DB5F-E6B2-3C4EF8E4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04DD3F-D6ED-9677-E1B4-D0FCB29A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858AE2-9D37-D1C5-7812-8E459119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38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1C905-139B-BAF7-C1E7-EA4872EF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033836-355A-0CBE-8775-2E2A4518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098F45-DA2A-D731-DA34-4D3C9C18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07C31-A687-9CBA-F392-230AED258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97FD03-1ED6-127B-9AE1-8C2D8429B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9E88A21-D9D8-1757-0C07-1B6B1615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5C5373B-15BC-1568-A830-98CFEED5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FF1EB0-58EF-5051-5C13-CE6004BF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1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5CD9-7240-4CE5-5112-6CF8B8FD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0D7408-856F-CC1E-9FC4-D56C90C4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C524BE-C617-20B6-13CF-2E68D23E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066555-871A-CFF1-8DD7-797103D6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396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50196B-06F6-2C79-4344-CAC6289DB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9C3842-A41A-D8B1-8CF4-BCA3C897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8ED79F-4DB1-821B-5135-4B9EDD52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20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6A50C-39F8-7152-3798-7E9479E9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F0291-4B4C-6ED6-075D-64A6FC2B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7D2082-312A-D75B-F1B8-FF372517A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51C0AD-9E9B-295F-8B15-9926C209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7B35A7-28E1-72F6-0ABD-055725B0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37411E-899B-DE3B-E2A8-650955CA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68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45476-C04B-E5A5-9D16-8AF4BCDC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459CCDC-D0F5-0843-D0D2-6E990300B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B87CF1-CD77-6EDA-099F-CF5BB8E3F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AF0BD1-F159-2698-16A5-F6A1F2D0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02755E-442D-82AF-D964-0EAB49D6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61AAA5-A1D5-8AC7-DA3F-6EFE17A7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07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A409F6-72B2-3774-E55D-F279763C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862C62-5A01-F891-830B-0896135A1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687EED-52FB-2BE8-AFF5-EABE4E373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7521F-D834-4D18-AC72-C4A809745B27}" type="datetimeFigureOut">
              <a:rPr lang="nl-BE" smtClean="0"/>
              <a:t>7/01/2025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844218-37BC-6667-A5F6-9EE2E7DE7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84CF63-CB22-5F95-38ED-35A3CD784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B1A13-F014-4300-BD2A-B4E9A06BBF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34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rafische vormgeving, Graphics, clipart, ontwerp&#10;&#10;Automatisch gegenereerde beschrijving">
            <a:extLst>
              <a:ext uri="{FF2B5EF4-FFF2-40B4-BE49-F238E27FC236}">
                <a16:creationId xmlns:a16="http://schemas.microsoft.com/office/drawing/2014/main" id="{CFD5301D-03CD-231A-268E-E32C7090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5" y="643467"/>
            <a:ext cx="877333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869B8-98D6-1AFD-BCE7-E1FABD00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C3B20AB8-3A39-BEFA-63CC-A76D7FAC2AC2}"/>
              </a:ext>
            </a:extLst>
          </p:cNvPr>
          <p:cNvSpPr/>
          <p:nvPr/>
        </p:nvSpPr>
        <p:spPr>
          <a:xfrm>
            <a:off x="619760" y="1127760"/>
            <a:ext cx="1463040" cy="46024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4000" b="1" dirty="0"/>
              <a:t>omgeving</a:t>
            </a:r>
            <a:endParaRPr lang="nl-BE" sz="4000" b="1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FACC55D9-040E-89AB-6DDF-6983494050B3}"/>
              </a:ext>
            </a:extLst>
          </p:cNvPr>
          <p:cNvSpPr/>
          <p:nvPr/>
        </p:nvSpPr>
        <p:spPr>
          <a:xfrm>
            <a:off x="2204720" y="3119120"/>
            <a:ext cx="1828800" cy="579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F6897EB-05D5-8712-9755-C157170C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80" y="1506856"/>
            <a:ext cx="669167" cy="66389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B22B0CE-DD1E-2F87-B9BF-FE9F1EE4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099" y="3089605"/>
            <a:ext cx="682335" cy="63815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7293F1A-0422-F205-4B93-46D64390B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282" y="3869995"/>
            <a:ext cx="669167" cy="68391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2BB1A8-5675-4300-2632-63D9EF922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100" y="2323621"/>
            <a:ext cx="682334" cy="66389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E251E4C-F933-199D-8A2B-AFA7FCEB7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080" y="4696148"/>
            <a:ext cx="696369" cy="69088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5DFE3DB-077D-EE9D-3373-4DD4A3952360}"/>
              </a:ext>
            </a:extLst>
          </p:cNvPr>
          <p:cNvSpPr txBox="1"/>
          <p:nvPr/>
        </p:nvSpPr>
        <p:spPr>
          <a:xfrm>
            <a:off x="4246880" y="288544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zintuiglijk </a:t>
            </a:r>
          </a:p>
          <a:p>
            <a:pPr algn="ctr"/>
            <a:r>
              <a:rPr lang="nl-NL" sz="2800" b="1" dirty="0"/>
              <a:t>geheugen</a:t>
            </a:r>
            <a:endParaRPr lang="nl-BE" sz="2800" b="1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676BB0E-242B-11E3-85B1-2CD86FE4DAC2}"/>
              </a:ext>
            </a:extLst>
          </p:cNvPr>
          <p:cNvSpPr txBox="1"/>
          <p:nvPr/>
        </p:nvSpPr>
        <p:spPr>
          <a:xfrm>
            <a:off x="6423806" y="287528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/>
              <a:t>werk-geheugen</a:t>
            </a:r>
            <a:endParaRPr lang="nl-BE" sz="2800" b="1" dirty="0"/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F0C0BD9A-6508-777F-3B1A-272E417BEDFE}"/>
              </a:ext>
            </a:extLst>
          </p:cNvPr>
          <p:cNvSpPr/>
          <p:nvPr/>
        </p:nvSpPr>
        <p:spPr>
          <a:xfrm>
            <a:off x="5039360" y="1981042"/>
            <a:ext cx="2153920" cy="663892"/>
          </a:xfrm>
          <a:prstGeom prst="curvedDownArrow">
            <a:avLst>
              <a:gd name="adj1" fmla="val 25000"/>
              <a:gd name="adj2" fmla="val 59294"/>
              <a:gd name="adj3" fmla="val 395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5FA50763-C1F4-2DA2-3092-5F3A2EB4A366}"/>
              </a:ext>
            </a:extLst>
          </p:cNvPr>
          <p:cNvSpPr/>
          <p:nvPr/>
        </p:nvSpPr>
        <p:spPr>
          <a:xfrm>
            <a:off x="7193280" y="1981042"/>
            <a:ext cx="2458720" cy="663892"/>
          </a:xfrm>
          <a:prstGeom prst="curvedDownArrow">
            <a:avLst>
              <a:gd name="adj1" fmla="val 25000"/>
              <a:gd name="adj2" fmla="val 59294"/>
              <a:gd name="adj3" fmla="val 395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901760A-440C-EC58-75A8-48D31A612EC4}"/>
              </a:ext>
            </a:extLst>
          </p:cNvPr>
          <p:cNvSpPr txBox="1"/>
          <p:nvPr/>
        </p:nvSpPr>
        <p:spPr>
          <a:xfrm>
            <a:off x="8600732" y="2875280"/>
            <a:ext cx="2280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err="1"/>
              <a:t>langetermijn-geheugen</a:t>
            </a:r>
            <a:endParaRPr lang="nl-BE" sz="2800" b="1" dirty="0"/>
          </a:p>
        </p:txBody>
      </p:sp>
      <p:sp>
        <p:nvSpPr>
          <p:cNvPr id="22" name="Pijl: gekromd omlaag 21">
            <a:extLst>
              <a:ext uri="{FF2B5EF4-FFF2-40B4-BE49-F238E27FC236}">
                <a16:creationId xmlns:a16="http://schemas.microsoft.com/office/drawing/2014/main" id="{51CB8041-AD84-B60A-6143-FC42A436D506}"/>
              </a:ext>
            </a:extLst>
          </p:cNvPr>
          <p:cNvSpPr/>
          <p:nvPr/>
        </p:nvSpPr>
        <p:spPr>
          <a:xfrm flipH="1" flipV="1">
            <a:off x="7101840" y="3886048"/>
            <a:ext cx="2458720" cy="900906"/>
          </a:xfrm>
          <a:prstGeom prst="curvedDownArrow">
            <a:avLst>
              <a:gd name="adj1" fmla="val 25000"/>
              <a:gd name="adj2" fmla="val 59294"/>
              <a:gd name="adj3" fmla="val 395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EA0E6D-E8E5-365D-275C-9784CB3A1572}"/>
              </a:ext>
            </a:extLst>
          </p:cNvPr>
          <p:cNvSpPr txBox="1"/>
          <p:nvPr/>
        </p:nvSpPr>
        <p:spPr>
          <a:xfrm>
            <a:off x="7482840" y="1147716"/>
            <a:ext cx="175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integreren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F9708D0-345A-B1B2-A716-2BCB8D56C709}"/>
              </a:ext>
            </a:extLst>
          </p:cNvPr>
          <p:cNvSpPr txBox="1"/>
          <p:nvPr/>
        </p:nvSpPr>
        <p:spPr>
          <a:xfrm>
            <a:off x="7543800" y="4845209"/>
            <a:ext cx="175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herinneren</a:t>
            </a:r>
            <a:endParaRPr lang="nl-BE" sz="2400" b="1" dirty="0">
              <a:solidFill>
                <a:srgbClr val="0070C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468D5C4-AB48-B162-ED1D-B9579229982A}"/>
              </a:ext>
            </a:extLst>
          </p:cNvPr>
          <p:cNvSpPr txBox="1"/>
          <p:nvPr/>
        </p:nvSpPr>
        <p:spPr>
          <a:xfrm>
            <a:off x="7226591" y="1513662"/>
            <a:ext cx="2913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rgbClr val="0070C0"/>
                </a:solidFill>
              </a:rPr>
              <a:t>verankeren aan voorkennis</a:t>
            </a:r>
            <a:endParaRPr lang="nl-BE" sz="1600" i="1" dirty="0">
              <a:solidFill>
                <a:srgbClr val="0070C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488CE05-C902-03F4-82EA-F2A106F96E69}"/>
              </a:ext>
            </a:extLst>
          </p:cNvPr>
          <p:cNvSpPr txBox="1"/>
          <p:nvPr/>
        </p:nvSpPr>
        <p:spPr>
          <a:xfrm>
            <a:off x="7577112" y="5175061"/>
            <a:ext cx="175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rgbClr val="0070C0"/>
                </a:solidFill>
              </a:rPr>
              <a:t>Retrieval </a:t>
            </a:r>
            <a:r>
              <a:rPr lang="nl-NL" sz="1600" i="1" dirty="0" err="1">
                <a:solidFill>
                  <a:srgbClr val="0070C0"/>
                </a:solidFill>
              </a:rPr>
              <a:t>practices</a:t>
            </a:r>
            <a:endParaRPr lang="nl-BE" sz="1600" i="1" dirty="0">
              <a:solidFill>
                <a:srgbClr val="0070C0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F35F89D-A3C1-6FDD-A4F3-2FFC3E5E680C}"/>
              </a:ext>
            </a:extLst>
          </p:cNvPr>
          <p:cNvSpPr txBox="1"/>
          <p:nvPr/>
        </p:nvSpPr>
        <p:spPr>
          <a:xfrm>
            <a:off x="7663180" y="5901722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vergeten</a:t>
            </a:r>
            <a:endParaRPr lang="nl-BE" sz="2400" b="1" dirty="0">
              <a:solidFill>
                <a:srgbClr val="FF0000"/>
              </a:solidFill>
            </a:endParaRP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15458424-2C0A-5416-C074-449475E4ABD3}"/>
              </a:ext>
            </a:extLst>
          </p:cNvPr>
          <p:cNvCxnSpPr>
            <a:cxnSpLocks/>
          </p:cNvCxnSpPr>
          <p:nvPr/>
        </p:nvCxnSpPr>
        <p:spPr>
          <a:xfrm>
            <a:off x="7000240" y="3886048"/>
            <a:ext cx="632460" cy="2118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A2753046-0BDE-48FF-705D-1A83EC87C7B1}"/>
              </a:ext>
            </a:extLst>
          </p:cNvPr>
          <p:cNvCxnSpPr>
            <a:cxnSpLocks/>
          </p:cNvCxnSpPr>
          <p:nvPr/>
        </p:nvCxnSpPr>
        <p:spPr>
          <a:xfrm flipH="1">
            <a:off x="9175604" y="3897802"/>
            <a:ext cx="649116" cy="2118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4C448B7B-30B9-957F-164E-7F590CF54BE6}"/>
              </a:ext>
            </a:extLst>
          </p:cNvPr>
          <p:cNvSpPr txBox="1"/>
          <p:nvPr/>
        </p:nvSpPr>
        <p:spPr>
          <a:xfrm>
            <a:off x="5306060" y="1583380"/>
            <a:ext cx="16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selectere</a:t>
            </a:r>
            <a:r>
              <a:rPr lang="nl-NL" dirty="0"/>
              <a:t>n</a:t>
            </a:r>
            <a:endParaRPr lang="nl-BE" dirty="0"/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F7191939-0A3B-5ABB-8C68-191CA0DFDF0E}"/>
              </a:ext>
            </a:extLst>
          </p:cNvPr>
          <p:cNvSpPr/>
          <p:nvPr/>
        </p:nvSpPr>
        <p:spPr>
          <a:xfrm>
            <a:off x="6075680" y="3218953"/>
            <a:ext cx="432391" cy="28707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6494E4F5-291C-C4EF-3F6D-6A3816473F2D}"/>
              </a:ext>
            </a:extLst>
          </p:cNvPr>
          <p:cNvSpPr/>
          <p:nvPr/>
        </p:nvSpPr>
        <p:spPr>
          <a:xfrm rot="10800000">
            <a:off x="8159052" y="3208150"/>
            <a:ext cx="432391" cy="28707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581D6-F141-3312-E3A7-DADD3974D4E3}"/>
              </a:ext>
            </a:extLst>
          </p:cNvPr>
          <p:cNvSpPr txBox="1"/>
          <p:nvPr/>
        </p:nvSpPr>
        <p:spPr>
          <a:xfrm>
            <a:off x="732583" y="286506"/>
            <a:ext cx="1111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chemeClr val="accent1"/>
                </a:solidFill>
              </a:rPr>
              <a:t>Wat betekent dit voor onze klas- en schoolpraktijk?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A3E7597-649D-89AF-A790-141B1694CE97}"/>
              </a:ext>
            </a:extLst>
          </p:cNvPr>
          <p:cNvSpPr txBox="1"/>
          <p:nvPr/>
        </p:nvSpPr>
        <p:spPr>
          <a:xfrm>
            <a:off x="3219420" y="5274620"/>
            <a:ext cx="408707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12 bouwstenen voor effectieve didactiek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Executieve Functies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Zelfsturend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Technieken ‘</a:t>
            </a:r>
            <a:r>
              <a:rPr lang="nl-BE" sz="1600" dirty="0" err="1"/>
              <a:t>Teach</a:t>
            </a:r>
            <a:r>
              <a:rPr lang="nl-BE" sz="1600" dirty="0"/>
              <a:t> like a </a:t>
            </a:r>
            <a:r>
              <a:rPr lang="nl-BE" sz="1600" dirty="0" err="1"/>
              <a:t>champion</a:t>
            </a:r>
            <a:r>
              <a:rPr lang="nl-BE" sz="16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/>
              <a:t>EDI</a:t>
            </a:r>
          </a:p>
        </p:txBody>
      </p:sp>
    </p:spTree>
    <p:extLst>
      <p:ext uri="{BB962C8B-B14F-4D97-AF65-F5344CB8AC3E}">
        <p14:creationId xmlns:p14="http://schemas.microsoft.com/office/powerpoint/2010/main" val="12250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971667-A26A-30B4-F10E-D110B362D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80" y="89920"/>
            <a:ext cx="11887200" cy="6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58CA2C-E459-0210-591F-A71A4BC5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45" y="1648477"/>
            <a:ext cx="8110686" cy="37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7941BA9-76DE-9887-8247-770740E6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0" y="269135"/>
            <a:ext cx="11435305" cy="63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7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9A3E143-B07D-B7E1-25F8-F093E575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27"/>
            <a:ext cx="12192000" cy="65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4B0218-AF67-6363-B022-CCA554CF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11"/>
            <a:ext cx="12192000" cy="6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whiteboard, handschrift&#10;&#10;Automatisch gegenereerde beschrijving">
            <a:extLst>
              <a:ext uri="{FF2B5EF4-FFF2-40B4-BE49-F238E27FC236}">
                <a16:creationId xmlns:a16="http://schemas.microsoft.com/office/drawing/2014/main" id="{2588B12D-4F60-BA99-E7DF-DE5225FF6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0" y="901634"/>
            <a:ext cx="4497380" cy="3067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2" descr="Afbeelding met tekst, whiteboard, tekening, ontwerp&#10;&#10;Automatisch gegenereerde beschrijving">
            <a:extLst>
              <a:ext uri="{FF2B5EF4-FFF2-40B4-BE49-F238E27FC236}">
                <a16:creationId xmlns:a16="http://schemas.microsoft.com/office/drawing/2014/main" id="{79A8AEBC-B794-2647-821A-287E3FD1C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47" y="1582698"/>
            <a:ext cx="4419216" cy="3964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B05082-74E3-F59F-FE9A-592868318C83}"/>
              </a:ext>
            </a:extLst>
          </p:cNvPr>
          <p:cNvSpPr txBox="1"/>
          <p:nvPr/>
        </p:nvSpPr>
        <p:spPr>
          <a:xfrm>
            <a:off x="505770" y="413886"/>
            <a:ext cx="333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Gezamenlijke doelgerichtheid</a:t>
            </a:r>
            <a:endParaRPr lang="nl-BE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110235-B7BE-6474-693D-94215B14D47B}"/>
              </a:ext>
            </a:extLst>
          </p:cNvPr>
          <p:cNvSpPr txBox="1"/>
          <p:nvPr/>
        </p:nvSpPr>
        <p:spPr>
          <a:xfrm>
            <a:off x="505769" y="4400666"/>
            <a:ext cx="501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Basisrust in de klas – in het schoolgebouw </a:t>
            </a:r>
            <a:endParaRPr lang="nl-BE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FEC3AA-77B8-702D-ABB4-68574B3D9207}"/>
              </a:ext>
            </a:extLst>
          </p:cNvPr>
          <p:cNvSpPr txBox="1"/>
          <p:nvPr/>
        </p:nvSpPr>
        <p:spPr>
          <a:xfrm>
            <a:off x="6991592" y="1121261"/>
            <a:ext cx="333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Opbouw bordschema</a:t>
            </a:r>
            <a:endParaRPr lang="nl-BE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4FF9CCF-6B9A-6ADB-D9DB-5EC01C2D8BB6}"/>
              </a:ext>
            </a:extLst>
          </p:cNvPr>
          <p:cNvSpPr txBox="1"/>
          <p:nvPr/>
        </p:nvSpPr>
        <p:spPr>
          <a:xfrm>
            <a:off x="6991592" y="532302"/>
            <a:ext cx="390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Gestructureerde instructie - EDI</a:t>
            </a:r>
            <a:endParaRPr lang="nl-BE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695FD6-9E1F-1DE0-F428-6547881DF776}"/>
              </a:ext>
            </a:extLst>
          </p:cNvPr>
          <p:cNvSpPr txBox="1"/>
          <p:nvPr/>
        </p:nvSpPr>
        <p:spPr>
          <a:xfrm>
            <a:off x="505769" y="4933314"/>
            <a:ext cx="333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Veel minder differentiatie</a:t>
            </a:r>
            <a:endParaRPr lang="nl-BE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1903BE-6B8C-DF2A-2585-FCD670084DD0}"/>
              </a:ext>
            </a:extLst>
          </p:cNvPr>
          <p:cNvSpPr txBox="1"/>
          <p:nvPr/>
        </p:nvSpPr>
        <p:spPr>
          <a:xfrm>
            <a:off x="505769" y="5459596"/>
            <a:ext cx="333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Sobere klassen – prikkelarm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06021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89BB7E5-D6BF-2BBD-DC03-3633F4D1B694}"/>
              </a:ext>
            </a:extLst>
          </p:cNvPr>
          <p:cNvSpPr/>
          <p:nvPr/>
        </p:nvSpPr>
        <p:spPr>
          <a:xfrm>
            <a:off x="1605280" y="5057140"/>
            <a:ext cx="8971280" cy="55499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Wij weten hoe leren werkt</a:t>
            </a:r>
            <a:endParaRPr lang="nl-BE" sz="2400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E083E43-E0C6-64A9-7894-359BD6B75585}"/>
              </a:ext>
            </a:extLst>
          </p:cNvPr>
          <p:cNvSpPr/>
          <p:nvPr/>
        </p:nvSpPr>
        <p:spPr>
          <a:xfrm>
            <a:off x="1615440" y="3069590"/>
            <a:ext cx="2214880" cy="18745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00" b="1" dirty="0" err="1"/>
              <a:t>Mindset</a:t>
            </a:r>
            <a:endParaRPr lang="nl-NL" sz="2300" b="1" dirty="0"/>
          </a:p>
          <a:p>
            <a:pPr algn="ctr"/>
            <a:r>
              <a:rPr lang="nl-NL" sz="2300" b="1" dirty="0"/>
              <a:t>hoge </a:t>
            </a:r>
          </a:p>
          <a:p>
            <a:pPr algn="ctr"/>
            <a:r>
              <a:rPr lang="nl-NL" sz="2300" b="1" dirty="0" err="1"/>
              <a:t>verwachtignen</a:t>
            </a:r>
            <a:r>
              <a:rPr lang="nl-NL" sz="2300" b="1" dirty="0"/>
              <a:t> </a:t>
            </a:r>
            <a:endParaRPr lang="nl-BE" sz="2300" b="1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30D236D-E2F5-A6CA-F270-6821ABBD6560}"/>
              </a:ext>
            </a:extLst>
          </p:cNvPr>
          <p:cNvSpPr/>
          <p:nvPr/>
        </p:nvSpPr>
        <p:spPr>
          <a:xfrm>
            <a:off x="3972560" y="3069590"/>
            <a:ext cx="2214880" cy="18745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Regie op school </a:t>
            </a:r>
          </a:p>
          <a:p>
            <a:pPr algn="ctr"/>
            <a:r>
              <a:rPr lang="nl-NL" sz="2400" b="1" dirty="0"/>
              <a:t>en </a:t>
            </a:r>
          </a:p>
          <a:p>
            <a:pPr algn="ctr"/>
            <a:r>
              <a:rPr lang="nl-NL" sz="2400" b="1" dirty="0"/>
              <a:t>in de klas</a:t>
            </a:r>
            <a:endParaRPr lang="nl-BE" sz="2400" b="1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BB08DB-83DB-E502-0477-55DF3DD8E4B1}"/>
              </a:ext>
            </a:extLst>
          </p:cNvPr>
          <p:cNvSpPr/>
          <p:nvPr/>
        </p:nvSpPr>
        <p:spPr>
          <a:xfrm>
            <a:off x="6350000" y="3069590"/>
            <a:ext cx="2032000" cy="18745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Effectief </a:t>
            </a:r>
          </a:p>
          <a:p>
            <a:pPr algn="ctr"/>
            <a:r>
              <a:rPr lang="nl-NL" sz="2400" b="1" dirty="0"/>
              <a:t>lesgeven</a:t>
            </a:r>
            <a:endParaRPr lang="nl-BE" sz="2400" b="1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23FB745-1B21-79AB-68F3-CF39CB9D540D}"/>
              </a:ext>
            </a:extLst>
          </p:cNvPr>
          <p:cNvSpPr/>
          <p:nvPr/>
        </p:nvSpPr>
        <p:spPr>
          <a:xfrm>
            <a:off x="1595120" y="5687059"/>
            <a:ext cx="9001760" cy="8140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Schoolcultuur</a:t>
            </a:r>
          </a:p>
          <a:p>
            <a:pPr algn="ctr"/>
            <a:r>
              <a:rPr lang="nl-NL" sz="2400" b="1" dirty="0"/>
              <a:t>Pedagogisch &amp; didactisch klimaat </a:t>
            </a:r>
            <a:endParaRPr lang="nl-BE" sz="2400" b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12BE6C5-85B6-3095-C9E8-73B9A1A8A7DC}"/>
              </a:ext>
            </a:extLst>
          </p:cNvPr>
          <p:cNvSpPr/>
          <p:nvPr/>
        </p:nvSpPr>
        <p:spPr>
          <a:xfrm>
            <a:off x="1595120" y="2108201"/>
            <a:ext cx="8981440" cy="84074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Didactische, pedagogische, </a:t>
            </a:r>
          </a:p>
          <a:p>
            <a:pPr algn="ctr"/>
            <a:r>
              <a:rPr lang="nl-NL" sz="2400" b="1" dirty="0"/>
              <a:t>inhoudelijke en organisatorische principes</a:t>
            </a:r>
            <a:endParaRPr lang="nl-BE" sz="2400" b="1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0A4BD97-9BD3-B25C-2B05-5D14045E22C0}"/>
              </a:ext>
            </a:extLst>
          </p:cNvPr>
          <p:cNvSpPr/>
          <p:nvPr/>
        </p:nvSpPr>
        <p:spPr>
          <a:xfrm>
            <a:off x="8544560" y="3065781"/>
            <a:ext cx="2032000" cy="18745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00" b="1" dirty="0"/>
              <a:t>Leerinhouden</a:t>
            </a:r>
          </a:p>
          <a:p>
            <a:pPr algn="ctr"/>
            <a:r>
              <a:rPr lang="nl-NL" sz="2000" i="1" dirty="0"/>
              <a:t>kennisrijk curriculum</a:t>
            </a:r>
            <a:endParaRPr lang="nl-BE" sz="2000" i="1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4923D37-8652-82CB-95FC-32421292F737}"/>
              </a:ext>
            </a:extLst>
          </p:cNvPr>
          <p:cNvSpPr/>
          <p:nvPr/>
        </p:nvSpPr>
        <p:spPr>
          <a:xfrm>
            <a:off x="1595120" y="1473204"/>
            <a:ext cx="8981440" cy="53847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Gedrag van leerkrachten en andere medewerkers</a:t>
            </a:r>
            <a:endParaRPr lang="nl-BE" sz="2400" b="1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8FED2EC-DFD4-4D0F-6DAD-6418BBC04800}"/>
              </a:ext>
            </a:extLst>
          </p:cNvPr>
          <p:cNvSpPr/>
          <p:nvPr/>
        </p:nvSpPr>
        <p:spPr>
          <a:xfrm>
            <a:off x="1595120" y="367030"/>
            <a:ext cx="8981440" cy="53847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Krachtige leeromgeving voor ALLE kinderen</a:t>
            </a:r>
            <a:endParaRPr lang="nl-BE" sz="2400" b="1" dirty="0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0D5B1248-3A03-AD90-BCAD-B174582455A8}"/>
              </a:ext>
            </a:extLst>
          </p:cNvPr>
          <p:cNvSpPr/>
          <p:nvPr/>
        </p:nvSpPr>
        <p:spPr>
          <a:xfrm rot="16200000">
            <a:off x="5908040" y="995680"/>
            <a:ext cx="558800" cy="35687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901E4C8A-6C0D-D4E1-7284-F7C2393B0462}"/>
              </a:ext>
            </a:extLst>
          </p:cNvPr>
          <p:cNvSpPr/>
          <p:nvPr/>
        </p:nvSpPr>
        <p:spPr>
          <a:xfrm>
            <a:off x="553720" y="5156197"/>
            <a:ext cx="558800" cy="35687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DBA0AECF-02BC-2FB8-F4F1-1217896E78B9}"/>
              </a:ext>
            </a:extLst>
          </p:cNvPr>
          <p:cNvSpPr/>
          <p:nvPr/>
        </p:nvSpPr>
        <p:spPr>
          <a:xfrm rot="10800000">
            <a:off x="11069320" y="5156197"/>
            <a:ext cx="558800" cy="356876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7952CEB-AADF-A5EF-F7DD-28B81091D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8" y="761649"/>
            <a:ext cx="5934903" cy="50299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4781D9-3C74-C8BF-8CA7-5022EA019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453" y="2682772"/>
            <a:ext cx="5056188" cy="149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ijl: gekromd omlaag 5">
            <a:extLst>
              <a:ext uri="{FF2B5EF4-FFF2-40B4-BE49-F238E27FC236}">
                <a16:creationId xmlns:a16="http://schemas.microsoft.com/office/drawing/2014/main" id="{B39B536C-FCB2-B31F-8F51-8770F613BE09}"/>
              </a:ext>
            </a:extLst>
          </p:cNvPr>
          <p:cNvSpPr/>
          <p:nvPr/>
        </p:nvSpPr>
        <p:spPr>
          <a:xfrm>
            <a:off x="3088639" y="1066449"/>
            <a:ext cx="6522721" cy="1492455"/>
          </a:xfrm>
          <a:prstGeom prst="curvedDownArrow">
            <a:avLst/>
          </a:prstGeom>
          <a:solidFill>
            <a:srgbClr val="A6B727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107</Words>
  <Application>Microsoft Office PowerPoint</Application>
  <PresentationFormat>Breedbeeld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Codi KSRS</dc:creator>
  <cp:lastModifiedBy>Codi KSRS</cp:lastModifiedBy>
  <cp:revision>1</cp:revision>
  <dcterms:created xsi:type="dcterms:W3CDTF">2025-01-07T07:43:16Z</dcterms:created>
  <dcterms:modified xsi:type="dcterms:W3CDTF">2025-01-07T08:06:46Z</dcterms:modified>
</cp:coreProperties>
</file>